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9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C5C7-AE0A-45CA-8E32-57C7D6F48D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0CE-6302-4DE4-B9EE-82C3503EBA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8706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0" y="-20750"/>
            <a:ext cx="12223940" cy="6878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230" y="1384456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7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0" y="-20750"/>
            <a:ext cx="12223940" cy="6878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230" y="1564338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8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1"/>
            <a:ext cx="12191999" cy="688057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754932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0" y="-20750"/>
            <a:ext cx="12223940" cy="6878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230" y="1474397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0" y="-20750"/>
            <a:ext cx="12223940" cy="687875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230" y="1459407"/>
            <a:ext cx="1051560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4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" y="0"/>
            <a:ext cx="12194273" cy="6858000"/>
          </a:xfrm>
        </p:spPr>
      </p:pic>
    </p:spTree>
    <p:extLst>
      <p:ext uri="{BB962C8B-B14F-4D97-AF65-F5344CB8AC3E}">
        <p14:creationId xmlns:p14="http://schemas.microsoft.com/office/powerpoint/2010/main" val="4007070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Met Group</dc:creator>
  <cp:lastModifiedBy>Met Group</cp:lastModifiedBy>
  <cp:revision>2</cp:revision>
  <dcterms:created xsi:type="dcterms:W3CDTF">2026-01-15T20:03:05Z</dcterms:created>
  <dcterms:modified xsi:type="dcterms:W3CDTF">2026-01-15T20:03:57Z</dcterms:modified>
</cp:coreProperties>
</file>